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Santana" userId="5f6947363694df4e" providerId="LiveId" clId="{AA5C8275-CFB8-421F-8E55-2C494F1FD658}"/>
    <pc:docChg chg="modSld">
      <pc:chgData name="Carlos Santana" userId="5f6947363694df4e" providerId="LiveId" clId="{AA5C8275-CFB8-421F-8E55-2C494F1FD658}" dt="2021-05-08T00:22:33.474" v="22" actId="1076"/>
      <pc:docMkLst>
        <pc:docMk/>
      </pc:docMkLst>
      <pc:sldChg chg="modSp mod">
        <pc:chgData name="Carlos Santana" userId="5f6947363694df4e" providerId="LiveId" clId="{AA5C8275-CFB8-421F-8E55-2C494F1FD658}" dt="2021-05-08T00:19:45.127" v="3" actId="1076"/>
        <pc:sldMkLst>
          <pc:docMk/>
          <pc:sldMk cId="4067240390" sldId="256"/>
        </pc:sldMkLst>
        <pc:spChg chg="mod">
          <ac:chgData name="Carlos Santana" userId="5f6947363694df4e" providerId="LiveId" clId="{AA5C8275-CFB8-421F-8E55-2C494F1FD658}" dt="2021-05-08T00:19:45.127" v="3" actId="1076"/>
          <ac:spMkLst>
            <pc:docMk/>
            <pc:sldMk cId="4067240390" sldId="256"/>
            <ac:spMk id="2" creationId="{E5D1C3D9-A1C9-4590-A6AA-A2D9CE33226C}"/>
          </ac:spMkLst>
        </pc:spChg>
      </pc:sldChg>
      <pc:sldChg chg="modSp mod">
        <pc:chgData name="Carlos Santana" userId="5f6947363694df4e" providerId="LiveId" clId="{AA5C8275-CFB8-421F-8E55-2C494F1FD658}" dt="2021-05-08T00:20:22.710" v="6" actId="1076"/>
        <pc:sldMkLst>
          <pc:docMk/>
          <pc:sldMk cId="4199424152" sldId="257"/>
        </pc:sldMkLst>
        <pc:spChg chg="mod">
          <ac:chgData name="Carlos Santana" userId="5f6947363694df4e" providerId="LiveId" clId="{AA5C8275-CFB8-421F-8E55-2C494F1FD658}" dt="2021-05-08T00:20:19.159" v="5" actId="1076"/>
          <ac:spMkLst>
            <pc:docMk/>
            <pc:sldMk cId="4199424152" sldId="257"/>
            <ac:spMk id="2" creationId="{8AC8CB4A-B913-4A24-9F49-5DF9EB65A4B8}"/>
          </ac:spMkLst>
        </pc:spChg>
        <pc:picChg chg="mod">
          <ac:chgData name="Carlos Santana" userId="5f6947363694df4e" providerId="LiveId" clId="{AA5C8275-CFB8-421F-8E55-2C494F1FD658}" dt="2021-05-08T00:20:22.710" v="6" actId="1076"/>
          <ac:picMkLst>
            <pc:docMk/>
            <pc:sldMk cId="4199424152" sldId="257"/>
            <ac:picMk id="4" creationId="{61BA3E62-3DCB-4721-B6A7-D1A49C6F62A9}"/>
          </ac:picMkLst>
        </pc:picChg>
      </pc:sldChg>
      <pc:sldChg chg="modSp mod">
        <pc:chgData name="Carlos Santana" userId="5f6947363694df4e" providerId="LiveId" clId="{AA5C8275-CFB8-421F-8E55-2C494F1FD658}" dt="2021-05-08T00:20:46.121" v="8" actId="1076"/>
        <pc:sldMkLst>
          <pc:docMk/>
          <pc:sldMk cId="854591345" sldId="258"/>
        </pc:sldMkLst>
        <pc:spChg chg="mod">
          <ac:chgData name="Carlos Santana" userId="5f6947363694df4e" providerId="LiveId" clId="{AA5C8275-CFB8-421F-8E55-2C494F1FD658}" dt="2021-05-08T00:20:46.121" v="8" actId="1076"/>
          <ac:spMkLst>
            <pc:docMk/>
            <pc:sldMk cId="854591345" sldId="258"/>
            <ac:spMk id="4" creationId="{A41105C7-B833-488E-A3F3-970502E26B36}"/>
          </ac:spMkLst>
        </pc:spChg>
      </pc:sldChg>
      <pc:sldChg chg="modSp mod">
        <pc:chgData name="Carlos Santana" userId="5f6947363694df4e" providerId="LiveId" clId="{AA5C8275-CFB8-421F-8E55-2C494F1FD658}" dt="2021-05-08T00:21:09.231" v="11" actId="1076"/>
        <pc:sldMkLst>
          <pc:docMk/>
          <pc:sldMk cId="3346694448" sldId="259"/>
        </pc:sldMkLst>
        <pc:spChg chg="mod">
          <ac:chgData name="Carlos Santana" userId="5f6947363694df4e" providerId="LiveId" clId="{AA5C8275-CFB8-421F-8E55-2C494F1FD658}" dt="2021-05-08T00:21:09.231" v="11" actId="1076"/>
          <ac:spMkLst>
            <pc:docMk/>
            <pc:sldMk cId="3346694448" sldId="259"/>
            <ac:spMk id="4" creationId="{8426BB09-3D1D-45DE-9E3D-C842957B56D2}"/>
          </ac:spMkLst>
        </pc:spChg>
      </pc:sldChg>
      <pc:sldChg chg="modSp mod">
        <pc:chgData name="Carlos Santana" userId="5f6947363694df4e" providerId="LiveId" clId="{AA5C8275-CFB8-421F-8E55-2C494F1FD658}" dt="2021-05-08T00:21:28.298" v="13" actId="1076"/>
        <pc:sldMkLst>
          <pc:docMk/>
          <pc:sldMk cId="2590537420" sldId="262"/>
        </pc:sldMkLst>
        <pc:spChg chg="mod">
          <ac:chgData name="Carlos Santana" userId="5f6947363694df4e" providerId="LiveId" clId="{AA5C8275-CFB8-421F-8E55-2C494F1FD658}" dt="2021-05-08T00:21:28.298" v="13" actId="1076"/>
          <ac:spMkLst>
            <pc:docMk/>
            <pc:sldMk cId="2590537420" sldId="262"/>
            <ac:spMk id="4" creationId="{450940B1-B7EB-4FB9-A6CA-6FA6B099B015}"/>
          </ac:spMkLst>
        </pc:spChg>
      </pc:sldChg>
      <pc:sldChg chg="modSp mod">
        <pc:chgData name="Carlos Santana" userId="5f6947363694df4e" providerId="LiveId" clId="{AA5C8275-CFB8-421F-8E55-2C494F1FD658}" dt="2021-05-08T00:21:44.646" v="15" actId="1076"/>
        <pc:sldMkLst>
          <pc:docMk/>
          <pc:sldMk cId="3903274079" sldId="263"/>
        </pc:sldMkLst>
        <pc:spChg chg="mod">
          <ac:chgData name="Carlos Santana" userId="5f6947363694df4e" providerId="LiveId" clId="{AA5C8275-CFB8-421F-8E55-2C494F1FD658}" dt="2021-05-08T00:21:44.646" v="15" actId="1076"/>
          <ac:spMkLst>
            <pc:docMk/>
            <pc:sldMk cId="3903274079" sldId="263"/>
            <ac:spMk id="4" creationId="{F2C545E7-4E0D-445D-AB90-5A96639F203A}"/>
          </ac:spMkLst>
        </pc:spChg>
      </pc:sldChg>
      <pc:sldChg chg="modSp mod">
        <pc:chgData name="Carlos Santana" userId="5f6947363694df4e" providerId="LiveId" clId="{AA5C8275-CFB8-421F-8E55-2C494F1FD658}" dt="2021-05-08T00:21:59.051" v="17" actId="1076"/>
        <pc:sldMkLst>
          <pc:docMk/>
          <pc:sldMk cId="2884743207" sldId="266"/>
        </pc:sldMkLst>
        <pc:spChg chg="mod">
          <ac:chgData name="Carlos Santana" userId="5f6947363694df4e" providerId="LiveId" clId="{AA5C8275-CFB8-421F-8E55-2C494F1FD658}" dt="2021-05-08T00:21:59.051" v="17" actId="1076"/>
          <ac:spMkLst>
            <pc:docMk/>
            <pc:sldMk cId="2884743207" sldId="266"/>
            <ac:spMk id="4" creationId="{89F2DEC7-A427-429F-B5E4-F4400EF35751}"/>
          </ac:spMkLst>
        </pc:spChg>
      </pc:sldChg>
      <pc:sldChg chg="modSp mod">
        <pc:chgData name="Carlos Santana" userId="5f6947363694df4e" providerId="LiveId" clId="{AA5C8275-CFB8-421F-8E55-2C494F1FD658}" dt="2021-05-08T00:22:18.658" v="20" actId="1076"/>
        <pc:sldMkLst>
          <pc:docMk/>
          <pc:sldMk cId="4125614601" sldId="267"/>
        </pc:sldMkLst>
        <pc:spChg chg="mod">
          <ac:chgData name="Carlos Santana" userId="5f6947363694df4e" providerId="LiveId" clId="{AA5C8275-CFB8-421F-8E55-2C494F1FD658}" dt="2021-05-08T00:22:18.658" v="20" actId="1076"/>
          <ac:spMkLst>
            <pc:docMk/>
            <pc:sldMk cId="4125614601" sldId="267"/>
            <ac:spMk id="4" creationId="{BAC43702-354B-4F59-80A0-311EC8539FC5}"/>
          </ac:spMkLst>
        </pc:spChg>
      </pc:sldChg>
      <pc:sldChg chg="modSp mod">
        <pc:chgData name="Carlos Santana" userId="5f6947363694df4e" providerId="LiveId" clId="{AA5C8275-CFB8-421F-8E55-2C494F1FD658}" dt="2021-05-08T00:22:33.474" v="22" actId="1076"/>
        <pc:sldMkLst>
          <pc:docMk/>
          <pc:sldMk cId="1823381213" sldId="269"/>
        </pc:sldMkLst>
        <pc:spChg chg="mod">
          <ac:chgData name="Carlos Santana" userId="5f6947363694df4e" providerId="LiveId" clId="{AA5C8275-CFB8-421F-8E55-2C494F1FD658}" dt="2021-05-08T00:22:33.474" v="22" actId="1076"/>
          <ac:spMkLst>
            <pc:docMk/>
            <pc:sldMk cId="1823381213" sldId="269"/>
            <ac:spMk id="4" creationId="{22DBB273-0C36-403F-B344-93D093242218}"/>
          </ac:spMkLst>
        </pc:spChg>
      </pc:sldChg>
    </pc:docChg>
  </pc:docChgLst>
  <pc:docChgLst>
    <pc:chgData name="Carlos Santana" userId="5f6947363694df4e" providerId="LiveId" clId="{70BA6D4A-23F1-48CA-B784-E9CF3618AB3A}"/>
    <pc:docChg chg="modSld">
      <pc:chgData name="Carlos Santana" userId="5f6947363694df4e" providerId="LiveId" clId="{70BA6D4A-23F1-48CA-B784-E9CF3618AB3A}" dt="2022-05-28T22:37:45.141" v="1" actId="20577"/>
      <pc:docMkLst>
        <pc:docMk/>
      </pc:docMkLst>
      <pc:sldChg chg="modSp mod">
        <pc:chgData name="Carlos Santana" userId="5f6947363694df4e" providerId="LiveId" clId="{70BA6D4A-23F1-48CA-B784-E9CF3618AB3A}" dt="2022-05-28T22:37:45.141" v="1" actId="20577"/>
        <pc:sldMkLst>
          <pc:docMk/>
          <pc:sldMk cId="4067240390" sldId="256"/>
        </pc:sldMkLst>
        <pc:spChg chg="mod">
          <ac:chgData name="Carlos Santana" userId="5f6947363694df4e" providerId="LiveId" clId="{70BA6D4A-23F1-48CA-B784-E9CF3618AB3A}" dt="2022-05-28T22:37:45.141" v="1" actId="20577"/>
          <ac:spMkLst>
            <pc:docMk/>
            <pc:sldMk cId="4067240390" sldId="256"/>
            <ac:spMk id="3" creationId="{89910250-90B8-489B-A759-091EC5ECE5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45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1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53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23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91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0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21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3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18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79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42D7-37E0-4C15-9F48-3AD42F6E9A03}" type="datetimeFigureOut">
              <a:rPr lang="pt-BR" smtClean="0"/>
              <a:t>28/05/2022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C7DB0FD-0BA1-4633-A1C9-06C6C98B3DB6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366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1C3D9-A1C9-4590-A6AA-A2D9CE332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9989" y="1275897"/>
            <a:ext cx="6991204" cy="2550349"/>
          </a:xfrm>
        </p:spPr>
        <p:txBody>
          <a:bodyPr/>
          <a:lstStyle/>
          <a:p>
            <a:r>
              <a:rPr lang="pt-BR" b="1" u="sng" dirty="0"/>
              <a:t>Treinamento amassadeira</a:t>
            </a:r>
            <a:br>
              <a:rPr lang="pt-BR" b="1" dirty="0"/>
            </a:br>
            <a:r>
              <a:rPr lang="pt-BR" sz="4000" b="1" dirty="0"/>
              <a:t>(VAES25NR VENÂNCIO)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910250-90B8-489B-A759-091EC5ECE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3343" y="4340512"/>
            <a:ext cx="4599873" cy="1990820"/>
          </a:xfrm>
        </p:spPr>
        <p:txBody>
          <a:bodyPr>
            <a:normAutofit/>
          </a:bodyPr>
          <a:lstStyle/>
          <a:p>
            <a:r>
              <a:rPr lang="pt-BR" sz="1300" dirty="0"/>
              <a:t>Carlos Matheus de Vasconcelos Santana</a:t>
            </a:r>
          </a:p>
          <a:p>
            <a:endParaRPr lang="pt-BR" dirty="0"/>
          </a:p>
        </p:txBody>
      </p:sp>
      <p:sp>
        <p:nvSpPr>
          <p:cNvPr id="176" name="Subtítulo 2">
            <a:extLst>
              <a:ext uri="{FF2B5EF4-FFF2-40B4-BE49-F238E27FC236}">
                <a16:creationId xmlns:a16="http://schemas.microsoft.com/office/drawing/2014/main" id="{641E77D3-0103-4B70-8AE0-68429B1346A4}"/>
              </a:ext>
            </a:extLst>
          </p:cNvPr>
          <p:cNvSpPr txBox="1">
            <a:spLocks/>
          </p:cNvSpPr>
          <p:nvPr/>
        </p:nvSpPr>
        <p:spPr>
          <a:xfrm>
            <a:off x="5197754" y="6331332"/>
            <a:ext cx="1790411" cy="526668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Santos, 2021.</a:t>
            </a:r>
          </a:p>
          <a:p>
            <a:endParaRPr lang="pt-BR" dirty="0"/>
          </a:p>
        </p:txBody>
      </p:sp>
      <p:sp>
        <p:nvSpPr>
          <p:cNvPr id="177" name="Subtítulo 2">
            <a:extLst>
              <a:ext uri="{FF2B5EF4-FFF2-40B4-BE49-F238E27FC236}">
                <a16:creationId xmlns:a16="http://schemas.microsoft.com/office/drawing/2014/main" id="{CE578C09-C2DE-48E2-9092-A7AA5A80B1A6}"/>
              </a:ext>
            </a:extLst>
          </p:cNvPr>
          <p:cNvSpPr txBox="1">
            <a:spLocks/>
          </p:cNvSpPr>
          <p:nvPr/>
        </p:nvSpPr>
        <p:spPr>
          <a:xfrm>
            <a:off x="3853343" y="172800"/>
            <a:ext cx="4479232" cy="801235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Universidade católica de santos</a:t>
            </a:r>
          </a:p>
          <a:p>
            <a:endParaRPr lang="pt-BR" dirty="0"/>
          </a:p>
        </p:txBody>
      </p:sp>
      <p:sp>
        <p:nvSpPr>
          <p:cNvPr id="5" name="Meio-quadro 4">
            <a:extLst>
              <a:ext uri="{FF2B5EF4-FFF2-40B4-BE49-F238E27FC236}">
                <a16:creationId xmlns:a16="http://schemas.microsoft.com/office/drawing/2014/main" id="{B80A8E0B-CC29-4F18-AB24-4C8C5A9E627A}"/>
              </a:ext>
            </a:extLst>
          </p:cNvPr>
          <p:cNvSpPr/>
          <p:nvPr/>
        </p:nvSpPr>
        <p:spPr>
          <a:xfrm>
            <a:off x="2206487" y="947531"/>
            <a:ext cx="861391" cy="887895"/>
          </a:xfrm>
          <a:prstGeom prst="halfFram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8" name="Meio-quadro 177">
            <a:extLst>
              <a:ext uri="{FF2B5EF4-FFF2-40B4-BE49-F238E27FC236}">
                <a16:creationId xmlns:a16="http://schemas.microsoft.com/office/drawing/2014/main" id="{25132900-8493-434C-92B1-E65C94755A2A}"/>
              </a:ext>
            </a:extLst>
          </p:cNvPr>
          <p:cNvSpPr/>
          <p:nvPr/>
        </p:nvSpPr>
        <p:spPr>
          <a:xfrm rot="10800000">
            <a:off x="9009808" y="3279063"/>
            <a:ext cx="861391" cy="887895"/>
          </a:xfrm>
          <a:prstGeom prst="halfFram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9" name="Meio-quadro 178">
            <a:extLst>
              <a:ext uri="{FF2B5EF4-FFF2-40B4-BE49-F238E27FC236}">
                <a16:creationId xmlns:a16="http://schemas.microsoft.com/office/drawing/2014/main" id="{4D4DA497-ED85-49AE-BC6D-5D695386C42F}"/>
              </a:ext>
            </a:extLst>
          </p:cNvPr>
          <p:cNvSpPr/>
          <p:nvPr/>
        </p:nvSpPr>
        <p:spPr>
          <a:xfrm rot="5400000">
            <a:off x="8996556" y="994951"/>
            <a:ext cx="861391" cy="887895"/>
          </a:xfrm>
          <a:prstGeom prst="halfFram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0" name="Meio-quadro 179">
            <a:extLst>
              <a:ext uri="{FF2B5EF4-FFF2-40B4-BE49-F238E27FC236}">
                <a16:creationId xmlns:a16="http://schemas.microsoft.com/office/drawing/2014/main" id="{0C4655BB-CD9F-4CA3-9A6B-B468D2A8CCE2}"/>
              </a:ext>
            </a:extLst>
          </p:cNvPr>
          <p:cNvSpPr/>
          <p:nvPr/>
        </p:nvSpPr>
        <p:spPr>
          <a:xfrm rot="16200000">
            <a:off x="2219739" y="3292315"/>
            <a:ext cx="861391" cy="887895"/>
          </a:xfrm>
          <a:prstGeom prst="halfFrame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81" name="Imagem 180" descr="Uma imagem contendo comida&#10;&#10;Descrição gerada automaticamente">
            <a:extLst>
              <a:ext uri="{FF2B5EF4-FFF2-40B4-BE49-F238E27FC236}">
                <a16:creationId xmlns:a16="http://schemas.microsoft.com/office/drawing/2014/main" id="{CA1E88F1-6DD5-43F4-B65B-80FBAE418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751" y="25852"/>
            <a:ext cx="1058045" cy="14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6798F5E6-9690-4D6B-8706-608337922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9F2DEC7-A427-429F-B5E4-F4400EF35751}"/>
              </a:ext>
            </a:extLst>
          </p:cNvPr>
          <p:cNvSpPr txBox="1">
            <a:spLocks/>
          </p:cNvSpPr>
          <p:nvPr/>
        </p:nvSpPr>
        <p:spPr>
          <a:xfrm>
            <a:off x="4904807" y="249551"/>
            <a:ext cx="2382384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atenção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43B83D8-AA23-4613-B603-A74763D0E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54" y="142225"/>
            <a:ext cx="1714846" cy="1133542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D0219050-83E5-4518-AA4C-C484D082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20" y="142225"/>
            <a:ext cx="1714846" cy="11335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602049-616B-482C-ABD2-8EBDFB20DD3C}"/>
              </a:ext>
            </a:extLst>
          </p:cNvPr>
          <p:cNvSpPr txBox="1"/>
          <p:nvPr/>
        </p:nvSpPr>
        <p:spPr>
          <a:xfrm>
            <a:off x="224787" y="1361489"/>
            <a:ext cx="11742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2400" dirty="0"/>
              <a:t>	Antes de colocar em funcionamento este equipamento ou no caso de quaisquer dúvidas, </a:t>
            </a:r>
            <a:r>
              <a:rPr lang="pt-BR" sz="2400" b="1" u="sng" dirty="0"/>
              <a:t>DEVE-SE</a:t>
            </a:r>
            <a:r>
              <a:rPr lang="pt-BR" sz="2400" dirty="0"/>
              <a:t> ler e compreender detalhadamente o manual. 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2400" dirty="0"/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/>
              <a:t>Desligue o disjuntor ou retire a máquina da alimentação antes de efetuar qualquer manutenção no produto;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/>
              <a:t>Use duas ou mais pessoas para mover e instalar seu produto.;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/>
              <a:t>Não utilize adaptadores;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/>
              <a:t>Não use extensões;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b="1" u="sng" dirty="0"/>
              <a:t>NUNCA</a:t>
            </a:r>
            <a:r>
              <a:rPr lang="pt-BR" sz="2400" dirty="0"/>
              <a:t> coloque objetos sobre a máquina; 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400" dirty="0"/>
              <a:t>Este aparelho </a:t>
            </a:r>
            <a:r>
              <a:rPr lang="pt-BR" sz="2400" b="1" u="sng" dirty="0"/>
              <a:t>NÃO DEVE</a:t>
            </a:r>
            <a:r>
              <a:rPr lang="pt-BR" sz="2400" dirty="0"/>
              <a:t> ser utilizado por pessoas que tenham falta de experiência ou conhecimento, a menos que tenham recebido instruções quanto ao uso deste equipamento por pessoas responsáveis pela sua segurança.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74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AC43702-354B-4F59-80A0-311EC8539FC5}"/>
              </a:ext>
            </a:extLst>
          </p:cNvPr>
          <p:cNvSpPr txBox="1">
            <a:spLocks/>
          </p:cNvSpPr>
          <p:nvPr/>
        </p:nvSpPr>
        <p:spPr>
          <a:xfrm>
            <a:off x="1532128" y="83569"/>
            <a:ext cx="9127739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Acidentes envolvendo amassadeiras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35BA7D-D48A-40CC-AF94-A77EBB0E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799" y="988277"/>
            <a:ext cx="6926401" cy="577810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1DB155C-388E-4913-AFCD-00763F3BA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2797" y="1483242"/>
            <a:ext cx="6926403" cy="5291189"/>
          </a:xfrm>
        </p:spPr>
      </p:pic>
    </p:spTree>
    <p:extLst>
      <p:ext uri="{BB962C8B-B14F-4D97-AF65-F5344CB8AC3E}">
        <p14:creationId xmlns:p14="http://schemas.microsoft.com/office/powerpoint/2010/main" val="412561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CB4609E-1C80-4FBC-AADD-AB49BD478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62"/>
          <a:stretch/>
        </p:blipFill>
        <p:spPr>
          <a:xfrm>
            <a:off x="1057629" y="2145320"/>
            <a:ext cx="10076741" cy="47126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52E5E84-1099-4254-8499-A58DB10E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30" y="0"/>
            <a:ext cx="10076740" cy="13363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E1BC36-E044-4904-922C-50A29FA3D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088" y="1294654"/>
            <a:ext cx="2503281" cy="9988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AB3E44-00A0-404B-8904-07E22907C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384" y="1665270"/>
            <a:ext cx="7573460" cy="6282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AEB54D-5714-4B8B-B014-378CB0200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629" y="1294654"/>
            <a:ext cx="7573460" cy="4564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1F13B80-DDE1-4A84-9CCF-20F5DE7F5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627" y="1751137"/>
            <a:ext cx="71655" cy="4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49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DBB273-0C36-403F-B344-93D093242218}"/>
              </a:ext>
            </a:extLst>
          </p:cNvPr>
          <p:cNvSpPr txBox="1">
            <a:spLocks/>
          </p:cNvSpPr>
          <p:nvPr/>
        </p:nvSpPr>
        <p:spPr>
          <a:xfrm>
            <a:off x="4474112" y="227947"/>
            <a:ext cx="3243776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referências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B16189-9CD2-4635-B918-868A70D2F32A}"/>
              </a:ext>
            </a:extLst>
          </p:cNvPr>
          <p:cNvSpPr txBox="1"/>
          <p:nvPr/>
        </p:nvSpPr>
        <p:spPr>
          <a:xfrm>
            <a:off x="624355" y="1277182"/>
            <a:ext cx="109432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Manual de instruções do equipamento VENÂNCI</a:t>
            </a:r>
            <a:r>
              <a:rPr lang="pt-BR" sz="1800" dirty="0">
                <a:latin typeface="+mj-lt"/>
              </a:rPr>
              <a:t>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 – Amassadeira Espiral VAES25NR disponível em:  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&lt;https://www.venanciometal.com.br/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arq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/download/man_180524080107.pdf&gt;  consultado em 25 de abril de 2021.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800" dirty="0">
              <a:latin typeface="+mj-lt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Norma Regulamentadora NR-12 – Segurança no Trabalho em Máquinas e Equipamentos, disponível em:  &lt;https://sit.trabalho.gov.br/portal/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images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/SST/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SST_normas_regulamentadoras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/NR-12.pdf&gt;  consultado em 25 de abril de 2021.</a:t>
            </a: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Supermercado deve indenizar padeiro em R$ 343 mil, disponível em: &lt;http://acm.org.br/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acm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acamt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index.php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/em-foco-novo/531-supermercado-deve-indenizar-padeiro-em-r-343-mil&gt; consultado em 06 de maio de 2021.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800" dirty="0">
              <a:latin typeface="+mj-lt"/>
            </a:endParaRPr>
          </a:p>
          <a:p>
            <a:pPr marL="285750" indent="-285750" algn="just" defTabSz="4572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Acidente de trabalho fere padeiro, disponível em: &lt;https://www.folhadelondrina.com.br/cidades/acidente-de-trabalho-fere-padeiro-663112.html&gt; consultado em 06 de maio de 2021.</a:t>
            </a:r>
          </a:p>
        </p:txBody>
      </p:sp>
    </p:spTree>
    <p:extLst>
      <p:ext uri="{BB962C8B-B14F-4D97-AF65-F5344CB8AC3E}">
        <p14:creationId xmlns:p14="http://schemas.microsoft.com/office/powerpoint/2010/main" val="182338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8CB4A-B913-4A24-9F49-5DF9EB65A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82" y="229108"/>
            <a:ext cx="9818434" cy="1049235"/>
          </a:xfrm>
        </p:spPr>
        <p:txBody>
          <a:bodyPr/>
          <a:lstStyle/>
          <a:p>
            <a:r>
              <a:rPr lang="pt-BR" b="1" u="sng" dirty="0"/>
              <a:t>Treinamento para a utilização da amassadeira espiral VAES25 NR VENÂNCIO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1BA3E62-3DCB-4721-B6A7-D1A49C6F6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3" t="16338" r="11085" b="15093"/>
          <a:stretch/>
        </p:blipFill>
        <p:spPr>
          <a:xfrm>
            <a:off x="4276056" y="1371108"/>
            <a:ext cx="3639885" cy="48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2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41105C7-B833-488E-A3F3-970502E26B36}"/>
              </a:ext>
            </a:extLst>
          </p:cNvPr>
          <p:cNvSpPr txBox="1">
            <a:spLocks/>
          </p:cNvSpPr>
          <p:nvPr/>
        </p:nvSpPr>
        <p:spPr>
          <a:xfrm>
            <a:off x="1536742" y="0"/>
            <a:ext cx="91185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Como evitar as seguintes situações?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84F0DBC-1D35-4E62-BFF0-D2FF1C48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06" y="1008783"/>
            <a:ext cx="3920104" cy="26011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16BAA22-45B1-4502-9576-7539783B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23" y="3799296"/>
            <a:ext cx="2829870" cy="2829870"/>
          </a:xfrm>
          <a:prstGeom prst="rect">
            <a:avLst/>
          </a:prstGeom>
        </p:spPr>
      </p:pic>
      <p:pic>
        <p:nvPicPr>
          <p:cNvPr id="9" name="Espaço Reservado para Conteúdo 10">
            <a:extLst>
              <a:ext uri="{FF2B5EF4-FFF2-40B4-BE49-F238E27FC236}">
                <a16:creationId xmlns:a16="http://schemas.microsoft.com/office/drawing/2014/main" id="{0F262799-E71A-491B-8A39-1BEF417FE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48" y="1008783"/>
            <a:ext cx="4375645" cy="27270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973600-571D-4B48-AA9B-FAA157231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22" y="4050867"/>
            <a:ext cx="4588498" cy="25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426BB09-3D1D-45DE-9E3D-C842957B56D2}"/>
              </a:ext>
            </a:extLst>
          </p:cNvPr>
          <p:cNvSpPr txBox="1">
            <a:spLocks/>
          </p:cNvSpPr>
          <p:nvPr/>
        </p:nvSpPr>
        <p:spPr>
          <a:xfrm>
            <a:off x="703314" y="115406"/>
            <a:ext cx="10785371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Conhecendo o procedimento operacional do equipamento!</a:t>
            </a:r>
          </a:p>
        </p:txBody>
      </p:sp>
      <p:pic>
        <p:nvPicPr>
          <p:cNvPr id="5" name="Amassadeira Espiral 25 e 40kg - NR12 e Portaria 371 INMETRO - Venâncio">
            <a:hlinkClick r:id="" action="ppaction://media"/>
            <a:extLst>
              <a:ext uri="{FF2B5EF4-FFF2-40B4-BE49-F238E27FC236}">
                <a16:creationId xmlns:a16="http://schemas.microsoft.com/office/drawing/2014/main" id="{9A75F4CC-BEA5-4168-904C-6E402D2EF1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281" y="1164641"/>
            <a:ext cx="10571437" cy="5612296"/>
          </a:xfrm>
        </p:spPr>
      </p:pic>
    </p:spTree>
    <p:extLst>
      <p:ext uri="{BB962C8B-B14F-4D97-AF65-F5344CB8AC3E}">
        <p14:creationId xmlns:p14="http://schemas.microsoft.com/office/powerpoint/2010/main" val="334669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9C1278C-2A66-4FC2-9697-55D5E78AD48C}"/>
              </a:ext>
            </a:extLst>
          </p:cNvPr>
          <p:cNvSpPr txBox="1">
            <a:spLocks/>
          </p:cNvSpPr>
          <p:nvPr/>
        </p:nvSpPr>
        <p:spPr>
          <a:xfrm>
            <a:off x="837894" y="227947"/>
            <a:ext cx="10516212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Dispositivos de segurança da amassadeira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C60733-DA27-40F9-B5A6-174E68735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15993" r="-1784" b="14076"/>
          <a:stretch/>
        </p:blipFill>
        <p:spPr>
          <a:xfrm>
            <a:off x="-358675" y="1395042"/>
            <a:ext cx="5223836" cy="5479627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A918545-E5B3-42DB-9E9D-0ADD09DE11FC}"/>
              </a:ext>
            </a:extLst>
          </p:cNvPr>
          <p:cNvCxnSpPr>
            <a:cxnSpLocks/>
          </p:cNvCxnSpPr>
          <p:nvPr/>
        </p:nvCxnSpPr>
        <p:spPr>
          <a:xfrm>
            <a:off x="1907776" y="1465334"/>
            <a:ext cx="0" cy="417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257484B-3F0A-4531-822E-4256BFD4398A}"/>
              </a:ext>
            </a:extLst>
          </p:cNvPr>
          <p:cNvCxnSpPr>
            <a:cxnSpLocks/>
          </p:cNvCxnSpPr>
          <p:nvPr/>
        </p:nvCxnSpPr>
        <p:spPr>
          <a:xfrm>
            <a:off x="1099344" y="1465334"/>
            <a:ext cx="16145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85ADA8-B76D-4586-847A-31E3B5EAAFF0}"/>
              </a:ext>
            </a:extLst>
          </p:cNvPr>
          <p:cNvSpPr txBox="1"/>
          <p:nvPr/>
        </p:nvSpPr>
        <p:spPr>
          <a:xfrm>
            <a:off x="1064174" y="1168675"/>
            <a:ext cx="184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BOTÃO RESET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816CEA0-9F21-4569-8ABC-6ED29FBEFD1F}"/>
              </a:ext>
            </a:extLst>
          </p:cNvPr>
          <p:cNvCxnSpPr>
            <a:cxnSpLocks/>
          </p:cNvCxnSpPr>
          <p:nvPr/>
        </p:nvCxnSpPr>
        <p:spPr>
          <a:xfrm flipH="1">
            <a:off x="2856503" y="1757943"/>
            <a:ext cx="29685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DBC2953-ED50-4ED6-B25C-AB625B92559E}"/>
              </a:ext>
            </a:extLst>
          </p:cNvPr>
          <p:cNvSpPr txBox="1"/>
          <p:nvPr/>
        </p:nvSpPr>
        <p:spPr>
          <a:xfrm>
            <a:off x="2867222" y="1458643"/>
            <a:ext cx="29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BOTÃO DE EMERGÊNCIA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DDF27E6E-FF7A-448C-A3C1-895005C942E0}"/>
              </a:ext>
            </a:extLst>
          </p:cNvPr>
          <p:cNvCxnSpPr>
            <a:cxnSpLocks/>
          </p:cNvCxnSpPr>
          <p:nvPr/>
        </p:nvCxnSpPr>
        <p:spPr>
          <a:xfrm flipV="1">
            <a:off x="2527033" y="1883665"/>
            <a:ext cx="0" cy="6727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604847EE-B13B-4650-99A6-C75491959384}"/>
              </a:ext>
            </a:extLst>
          </p:cNvPr>
          <p:cNvCxnSpPr>
            <a:cxnSpLocks/>
          </p:cNvCxnSpPr>
          <p:nvPr/>
        </p:nvCxnSpPr>
        <p:spPr>
          <a:xfrm>
            <a:off x="2512747" y="2568359"/>
            <a:ext cx="3312298" cy="32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04E77FE-22DE-4D6A-A3EF-E53C7DD514E0}"/>
              </a:ext>
            </a:extLst>
          </p:cNvPr>
          <p:cNvSpPr txBox="1"/>
          <p:nvPr/>
        </p:nvSpPr>
        <p:spPr>
          <a:xfrm>
            <a:off x="3215481" y="2272335"/>
            <a:ext cx="297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BOTÃO LIGA/DESLIGA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B4363F89-38A8-4CAD-BE1B-E37135A803FF}"/>
              </a:ext>
            </a:extLst>
          </p:cNvPr>
          <p:cNvCxnSpPr>
            <a:cxnSpLocks/>
          </p:cNvCxnSpPr>
          <p:nvPr/>
        </p:nvCxnSpPr>
        <p:spPr>
          <a:xfrm flipH="1">
            <a:off x="3569718" y="3138034"/>
            <a:ext cx="8269355" cy="33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8BB02B1-B075-485F-8B89-1F8B7EB4B836}"/>
              </a:ext>
            </a:extLst>
          </p:cNvPr>
          <p:cNvSpPr txBox="1"/>
          <p:nvPr/>
        </p:nvSpPr>
        <p:spPr>
          <a:xfrm>
            <a:off x="3581659" y="2823128"/>
            <a:ext cx="854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GRADE COM PROTEÇÃO MÓVEL INTERTRAVADA COM PARADA IMEDIATA</a:t>
            </a:r>
          </a:p>
        </p:txBody>
      </p: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E47709ED-5A0B-4CE2-9FE6-F2715F2FC151}"/>
              </a:ext>
            </a:extLst>
          </p:cNvPr>
          <p:cNvCxnSpPr>
            <a:cxnSpLocks/>
          </p:cNvCxnSpPr>
          <p:nvPr/>
        </p:nvCxnSpPr>
        <p:spPr>
          <a:xfrm flipH="1">
            <a:off x="3827912" y="3717760"/>
            <a:ext cx="37600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AA464629-DF88-4B7F-AC20-822568359A0B}"/>
              </a:ext>
            </a:extLst>
          </p:cNvPr>
          <p:cNvSpPr txBox="1"/>
          <p:nvPr/>
        </p:nvSpPr>
        <p:spPr>
          <a:xfrm>
            <a:off x="4040321" y="3373638"/>
            <a:ext cx="37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CHAVE GERAL COM BLOQUEIO</a:t>
            </a:r>
          </a:p>
        </p:txBody>
      </p:sp>
    </p:spTree>
    <p:extLst>
      <p:ext uri="{BB962C8B-B14F-4D97-AF65-F5344CB8AC3E}">
        <p14:creationId xmlns:p14="http://schemas.microsoft.com/office/powerpoint/2010/main" val="125943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2B570FA-6340-4833-8CD1-D9690C9B5765}"/>
              </a:ext>
            </a:extLst>
          </p:cNvPr>
          <p:cNvSpPr txBox="1">
            <a:spLocks/>
          </p:cNvSpPr>
          <p:nvPr/>
        </p:nvSpPr>
        <p:spPr>
          <a:xfrm>
            <a:off x="837894" y="227947"/>
            <a:ext cx="10516212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Dispositivos de segurança da amassadeira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83D427-AD2B-4279-BFCF-2CA2E9EC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62" y="1684495"/>
            <a:ext cx="4133850" cy="4581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1F8DA3-202F-4E8C-9A5E-21BD8323E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1" t="10357" r="13960" b="3087"/>
          <a:stretch/>
        </p:blipFill>
        <p:spPr>
          <a:xfrm>
            <a:off x="4799424" y="4087487"/>
            <a:ext cx="2870691" cy="25425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7A71D7-A537-4624-A722-F0A259EE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5" t="5575" r="7373" b="5790"/>
          <a:stretch/>
        </p:blipFill>
        <p:spPr>
          <a:xfrm>
            <a:off x="4799424" y="1123646"/>
            <a:ext cx="2876590" cy="2501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1BD8E8C-D0B1-4A13-8290-3913247B4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145" y="2759550"/>
            <a:ext cx="4088146" cy="24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50940B1-B7EB-4FB9-A6CA-6FA6B099B015}"/>
              </a:ext>
            </a:extLst>
          </p:cNvPr>
          <p:cNvSpPr txBox="1">
            <a:spLocks/>
          </p:cNvSpPr>
          <p:nvPr/>
        </p:nvSpPr>
        <p:spPr>
          <a:xfrm>
            <a:off x="2009208" y="294208"/>
            <a:ext cx="8173584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Características da amassadeira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0FD3EC-7C1E-4B93-9683-5C3C5CE53467}"/>
              </a:ext>
            </a:extLst>
          </p:cNvPr>
          <p:cNvSpPr txBox="1"/>
          <p:nvPr/>
        </p:nvSpPr>
        <p:spPr>
          <a:xfrm>
            <a:off x="499311" y="1544377"/>
            <a:ext cx="111933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Capacidade máxima: </a:t>
            </a:r>
            <a:r>
              <a:rPr lang="pt-BR" sz="2200" b="1" dirty="0">
                <a:solidFill>
                  <a:schemeClr val="bg1"/>
                </a:solidFill>
                <a:highlight>
                  <a:srgbClr val="FFFF00"/>
                </a:highlight>
              </a:rPr>
              <a:t>25 Kg de massa</a:t>
            </a:r>
            <a:r>
              <a:rPr lang="pt-BR" sz="2200" dirty="0">
                <a:solidFill>
                  <a:schemeClr val="bg1"/>
                </a:solidFill>
                <a:highlight>
                  <a:srgbClr val="FFFF00"/>
                </a:highlight>
              </a:rPr>
              <a:t>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200" dirty="0">
              <a:highlight>
                <a:srgbClr val="FFFF00"/>
              </a:highlight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Material: cuba em aço inox, misturador espiral em inox cirúrgico 304;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200" dirty="0"/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Equipamento silencioso;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200" dirty="0"/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Até duas velocidades;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Equipamento em conformidade com a NR-12;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200" dirty="0"/>
              <a:t>Toda e qualquer alteração e modificação no equipamento </a:t>
            </a:r>
            <a:r>
              <a:rPr lang="pt-BR" sz="2200" b="1" u="sng" dirty="0"/>
              <a:t>SOMENTE</a:t>
            </a:r>
            <a:r>
              <a:rPr lang="pt-BR" sz="2200" dirty="0"/>
              <a:t> poderá ser executada por pessoa autorizada do fabricante ou autorizada.</a:t>
            </a:r>
            <a:endParaRPr kumimoji="0" lang="pt-BR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53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2C545E7-4E0D-445D-AB90-5A96639F203A}"/>
              </a:ext>
            </a:extLst>
          </p:cNvPr>
          <p:cNvSpPr txBox="1">
            <a:spLocks/>
          </p:cNvSpPr>
          <p:nvPr/>
        </p:nvSpPr>
        <p:spPr>
          <a:xfrm>
            <a:off x="1591764" y="227947"/>
            <a:ext cx="9008471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u="sng" dirty="0"/>
              <a:t>EPIs e VESTIMENTAS ADEQUADOS PARA A UTILIZAÇÃO DA AMASSADEIRA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693BAA-5FE2-4FFE-B994-131B36F9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58" y="4278131"/>
            <a:ext cx="3456164" cy="24046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56ACA2-83D7-410A-81A5-89E961D94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71" y="1277182"/>
            <a:ext cx="2888003" cy="28880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4D11944-0A21-4FAD-B634-4DF0BC138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1" y="1848416"/>
            <a:ext cx="2888004" cy="33511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43F515-DF4D-4E02-9F5F-64840E303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01" y="1580274"/>
            <a:ext cx="4096223" cy="38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7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EA6254-05F9-4974-8111-93B7AD1F2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68"/>
          <a:stretch/>
        </p:blipFill>
        <p:spPr>
          <a:xfrm>
            <a:off x="0" y="454454"/>
            <a:ext cx="12192000" cy="56157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2B3DA2C-7E9C-4B1E-B793-031B2E28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70209"/>
            <a:ext cx="12191999" cy="7877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3F99757-0E71-4B39-BEF2-3D891613DA6F}"/>
              </a:ext>
            </a:extLst>
          </p:cNvPr>
          <p:cNvSpPr txBox="1"/>
          <p:nvPr/>
        </p:nvSpPr>
        <p:spPr>
          <a:xfrm>
            <a:off x="3165689" y="85122"/>
            <a:ext cx="617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Quadro 1 – </a:t>
            </a:r>
            <a:r>
              <a:rPr lang="pt-BR" dirty="0"/>
              <a:t>Checklist Amassadeira Espiral.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42476099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eria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104</TotalTime>
  <Words>423</Words>
  <Application>Microsoft Office PowerPoint</Application>
  <PresentationFormat>Widescreen</PresentationFormat>
  <Paragraphs>47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Franklin Gothic Book</vt:lpstr>
      <vt:lpstr>Rockwell</vt:lpstr>
      <vt:lpstr>Galeria</vt:lpstr>
      <vt:lpstr>Treinamento amassadeira (VAES25NR VENÂNCIO)</vt:lpstr>
      <vt:lpstr>Treinamento para a utilização da amassadeira espiral VAES25 NR VENÂNCIO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Treinamento amassadeira (VAES25NR VENÂNCIO)</dc:title>
  <dc:creator>Carlos Santana</dc:creator>
  <cp:lastModifiedBy>Carlos Santana</cp:lastModifiedBy>
  <cp:revision>12</cp:revision>
  <dcterms:created xsi:type="dcterms:W3CDTF">2021-05-07T12:15:14Z</dcterms:created>
  <dcterms:modified xsi:type="dcterms:W3CDTF">2022-05-28T22:37:48Z</dcterms:modified>
</cp:coreProperties>
</file>